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FCFE14-16A5-4BD1-8EEC-02519BB0D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1066800"/>
            <a:ext cx="62769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8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13</cp:revision>
  <dcterms:created xsi:type="dcterms:W3CDTF">2020-04-18T07:36:16Z</dcterms:created>
  <dcterms:modified xsi:type="dcterms:W3CDTF">2020-04-27T08:06:43Z</dcterms:modified>
</cp:coreProperties>
</file>